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14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808018" y="3777094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RECURSOS DE COOPERACIÓN INTERNACIONAL NO REEMBOLSABLE </a:t>
            </a:r>
          </a:p>
          <a:p>
            <a:pPr algn="ctr">
              <a:lnSpc>
                <a:spcPct val="100000"/>
              </a:lnSpc>
            </a:pPr>
            <a:endParaRPr lang="es-ES" sz="20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NO APLICÓ DURANTE EL </a:t>
            </a:r>
            <a:r>
              <a:rPr lang="es-ES" sz="2000">
                <a:solidFill>
                  <a:schemeClr val="tx1"/>
                </a:solidFill>
                <a:latin typeface="+mn-lt"/>
              </a:rPr>
              <a:t>AÑO 2021</a:t>
            </a:r>
            <a:endParaRPr lang="es-E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49</TotalTime>
  <Words>30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7</cp:revision>
  <dcterms:created xsi:type="dcterms:W3CDTF">2020-02-17T19:20:48Z</dcterms:created>
  <dcterms:modified xsi:type="dcterms:W3CDTF">2022-03-16T19:52:20Z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